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0" r:id="rId1"/>
  </p:sldMasterIdLst>
  <p:notesMasterIdLst>
    <p:notesMasterId r:id="rId16"/>
  </p:notesMasterIdLst>
  <p:sldIdLst>
    <p:sldId id="256" r:id="rId2"/>
    <p:sldId id="259" r:id="rId3"/>
    <p:sldId id="257" r:id="rId4"/>
    <p:sldId id="313" r:id="rId5"/>
    <p:sldId id="260" r:id="rId6"/>
    <p:sldId id="311" r:id="rId7"/>
    <p:sldId id="316" r:id="rId8"/>
    <p:sldId id="312" r:id="rId9"/>
    <p:sldId id="261" r:id="rId10"/>
    <p:sldId id="314" r:id="rId11"/>
    <p:sldId id="317" r:id="rId12"/>
    <p:sldId id="315" r:id="rId13"/>
    <p:sldId id="318" r:id="rId14"/>
    <p:sldId id="263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Quicksand" panose="020B0604020202020204" charset="0"/>
      <p:regular r:id="rId23"/>
      <p:bold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7B9C1C-6077-4632-8E48-C54C3A590B6F}">
  <a:tblStyle styleId="{4C7B9C1C-6077-4632-8E48-C54C3A590B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4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f0673c7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f0673c7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43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03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61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02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d279b9a442_0_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d279b9a442_0_1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279b9a442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279b9a442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8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83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72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d279b9a442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d279b9a442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20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 rot="10800000" flipH="1">
            <a:off x="7589970" y="-73060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10800000" flipH="1">
            <a:off x="8607386" y="157311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10800000" flipH="1">
            <a:off x="8292923" y="469178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10800000" flipH="1">
            <a:off x="4602945" y="4344791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10800000" flipH="1">
            <a:off x="-823764" y="-4025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9" name="Google Shape;479;p34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0" name="Google Shape;480;p34"/>
          <p:cNvSpPr/>
          <p:nvPr/>
        </p:nvSpPr>
        <p:spPr>
          <a:xfrm rot="9619136" flipH="1">
            <a:off x="4221920" y="24507"/>
            <a:ext cx="1423564" cy="1423525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4"/>
          <p:cNvSpPr/>
          <p:nvPr/>
        </p:nvSpPr>
        <p:spPr>
          <a:xfrm rot="10800000" flipH="1">
            <a:off x="-346021" y="47281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/>
          <p:nvPr/>
        </p:nvSpPr>
        <p:spPr>
          <a:xfrm rot="9619136" flipH="1">
            <a:off x="3915839" y="329659"/>
            <a:ext cx="451676" cy="451714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 rot="-5031216" flipH="1">
            <a:off x="1434942" y="-1473727"/>
            <a:ext cx="7384699" cy="9115003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 rot="7572997" flipH="1">
            <a:off x="7294923" y="-441551"/>
            <a:ext cx="1423590" cy="1423551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 rot="10800000" flipH="1">
            <a:off x="3685829" y="-269325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 rot="7572997" flipH="1">
            <a:off x="7101718" y="40666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36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 rot="9103592" flipH="1">
            <a:off x="-736449" y="-16799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 rot="10800000" flipH="1">
            <a:off x="7463000" y="-4174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rot="10800000" flipH="1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 rot="10800000" flipH="1">
            <a:off x="-344463" y="446196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80" r:id="rId6"/>
    <p:sldLayoutId id="2147483682" r:id="rId7"/>
    <p:sldLayoutId id="2147483686" r:id="rId8"/>
    <p:sldLayoutId id="2147483687" r:id="rId9"/>
  </p:sldLayoutIdLst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dB5HX0UBHw&amp;t=4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7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APLIKASI KALKULATOR SEDERHANA</a:t>
            </a:r>
            <a:endParaRPr sz="3600" dirty="0"/>
          </a:p>
        </p:txBody>
      </p:sp>
      <p:sp>
        <p:nvSpPr>
          <p:cNvPr id="1268" name="Google Shape;1268;p87"/>
          <p:cNvSpPr txBox="1">
            <a:spLocks noGrp="1"/>
          </p:cNvSpPr>
          <p:nvPr>
            <p:ph type="subTitle" idx="1"/>
          </p:nvPr>
        </p:nvSpPr>
        <p:spPr>
          <a:xfrm>
            <a:off x="574983" y="3930911"/>
            <a:ext cx="4513874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source: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https://www.youtube.com/watch?v=mdB5HX0UBHw&amp;t=4s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1269" name="Google Shape;1269;p87"/>
          <p:cNvGrpSpPr/>
          <p:nvPr/>
        </p:nvGrpSpPr>
        <p:grpSpPr>
          <a:xfrm>
            <a:off x="4835245" y="605545"/>
            <a:ext cx="3769246" cy="3935960"/>
            <a:chOff x="4835245" y="605545"/>
            <a:chExt cx="3769246" cy="3935960"/>
          </a:xfrm>
        </p:grpSpPr>
        <p:sp>
          <p:nvSpPr>
            <p:cNvPr id="1270" name="Google Shape;1270;p87"/>
            <p:cNvSpPr/>
            <p:nvPr/>
          </p:nvSpPr>
          <p:spPr>
            <a:xfrm>
              <a:off x="6326148" y="750982"/>
              <a:ext cx="1632800" cy="3421657"/>
            </a:xfrm>
            <a:custGeom>
              <a:avLst/>
              <a:gdLst/>
              <a:ahLst/>
              <a:cxnLst/>
              <a:rect l="l" t="t" r="r" b="b"/>
              <a:pathLst>
                <a:path w="41977" h="87966" extrusionOk="0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7"/>
            <p:cNvSpPr/>
            <p:nvPr/>
          </p:nvSpPr>
          <p:spPr>
            <a:xfrm>
              <a:off x="6326148" y="974448"/>
              <a:ext cx="1632800" cy="39"/>
            </a:xfrm>
            <a:custGeom>
              <a:avLst/>
              <a:gdLst/>
              <a:ahLst/>
              <a:cxnLst/>
              <a:rect l="l" t="t" r="r" b="b"/>
              <a:pathLst>
                <a:path w="41977" h="1" fill="none" extrusionOk="0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7"/>
            <p:cNvSpPr/>
            <p:nvPr/>
          </p:nvSpPr>
          <p:spPr>
            <a:xfrm>
              <a:off x="6475125" y="833717"/>
              <a:ext cx="55585" cy="55623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7"/>
            <p:cNvSpPr/>
            <p:nvPr/>
          </p:nvSpPr>
          <p:spPr>
            <a:xfrm>
              <a:off x="6582716" y="833717"/>
              <a:ext cx="56790" cy="55623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7"/>
            <p:cNvSpPr/>
            <p:nvPr/>
          </p:nvSpPr>
          <p:spPr>
            <a:xfrm>
              <a:off x="6691473" y="833717"/>
              <a:ext cx="55623" cy="55623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7"/>
            <p:cNvSpPr/>
            <p:nvPr/>
          </p:nvSpPr>
          <p:spPr>
            <a:xfrm>
              <a:off x="6416001" y="158805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7"/>
            <p:cNvSpPr/>
            <p:nvPr/>
          </p:nvSpPr>
          <p:spPr>
            <a:xfrm>
              <a:off x="6825086" y="1703932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7"/>
            <p:cNvSpPr/>
            <p:nvPr/>
          </p:nvSpPr>
          <p:spPr>
            <a:xfrm>
              <a:off x="6825086" y="178196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7"/>
            <p:cNvSpPr/>
            <p:nvPr/>
          </p:nvSpPr>
          <p:spPr>
            <a:xfrm>
              <a:off x="6825086" y="1861156"/>
              <a:ext cx="806384" cy="39"/>
            </a:xfrm>
            <a:custGeom>
              <a:avLst/>
              <a:gdLst/>
              <a:ahLst/>
              <a:cxnLst/>
              <a:rect l="l" t="t" r="r" b="b"/>
              <a:pathLst>
                <a:path w="20731" h="1" fill="none" extrusionOk="0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7"/>
            <p:cNvSpPr/>
            <p:nvPr/>
          </p:nvSpPr>
          <p:spPr>
            <a:xfrm>
              <a:off x="6503481" y="1657800"/>
              <a:ext cx="245988" cy="244782"/>
            </a:xfrm>
            <a:custGeom>
              <a:avLst/>
              <a:gdLst/>
              <a:ahLst/>
              <a:cxnLst/>
              <a:rect l="l" t="t" r="r" b="b"/>
              <a:pathLst>
                <a:path w="6324" h="6293" fill="none" extrusionOk="0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7"/>
            <p:cNvSpPr/>
            <p:nvPr/>
          </p:nvSpPr>
          <p:spPr>
            <a:xfrm>
              <a:off x="6568518" y="1711012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7"/>
            <p:cNvSpPr/>
            <p:nvPr/>
          </p:nvSpPr>
          <p:spPr>
            <a:xfrm>
              <a:off x="6416001" y="205268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7"/>
            <p:cNvSpPr/>
            <p:nvPr/>
          </p:nvSpPr>
          <p:spPr>
            <a:xfrm>
              <a:off x="6825086" y="2167396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7"/>
            <p:cNvSpPr/>
            <p:nvPr/>
          </p:nvSpPr>
          <p:spPr>
            <a:xfrm>
              <a:off x="6825086" y="224659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7"/>
            <p:cNvSpPr/>
            <p:nvPr/>
          </p:nvSpPr>
          <p:spPr>
            <a:xfrm>
              <a:off x="6825086" y="2325825"/>
              <a:ext cx="431568" cy="39"/>
            </a:xfrm>
            <a:custGeom>
              <a:avLst/>
              <a:gdLst/>
              <a:ahLst/>
              <a:cxnLst/>
              <a:rect l="l" t="t" r="r" b="b"/>
              <a:pathLst>
                <a:path w="11095" h="1" fill="none" extrusionOk="0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7"/>
            <p:cNvSpPr/>
            <p:nvPr/>
          </p:nvSpPr>
          <p:spPr>
            <a:xfrm>
              <a:off x="6486950" y="2104732"/>
              <a:ext cx="279051" cy="279051"/>
            </a:xfrm>
            <a:custGeom>
              <a:avLst/>
              <a:gdLst/>
              <a:ahLst/>
              <a:cxnLst/>
              <a:rect l="l" t="t" r="r" b="b"/>
              <a:pathLst>
                <a:path w="7174" h="7174" fill="none" extrusionOk="0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7"/>
            <p:cNvSpPr/>
            <p:nvPr/>
          </p:nvSpPr>
          <p:spPr>
            <a:xfrm>
              <a:off x="6568518" y="2174475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7"/>
            <p:cNvSpPr/>
            <p:nvPr/>
          </p:nvSpPr>
          <p:spPr>
            <a:xfrm>
              <a:off x="743632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7"/>
            <p:cNvSpPr/>
            <p:nvPr/>
          </p:nvSpPr>
          <p:spPr>
            <a:xfrm>
              <a:off x="7530920" y="1163607"/>
              <a:ext cx="243615" cy="242409"/>
            </a:xfrm>
            <a:custGeom>
              <a:avLst/>
              <a:gdLst/>
              <a:ahLst/>
              <a:cxnLst/>
              <a:rect l="l" t="t" r="r" b="b"/>
              <a:pathLst>
                <a:path w="6263" h="6232" fill="none" extrusionOk="0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7"/>
            <p:cNvSpPr/>
            <p:nvPr/>
          </p:nvSpPr>
          <p:spPr>
            <a:xfrm>
              <a:off x="6925597" y="1067841"/>
              <a:ext cx="433941" cy="433941"/>
            </a:xfrm>
            <a:custGeom>
              <a:avLst/>
              <a:gdLst/>
              <a:ahLst/>
              <a:cxnLst/>
              <a:rect l="l" t="t" r="r" b="b"/>
              <a:pathLst>
                <a:path w="11156" h="11156" fill="none" extrusionOk="0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7"/>
            <p:cNvSpPr/>
            <p:nvPr/>
          </p:nvSpPr>
          <p:spPr>
            <a:xfrm>
              <a:off x="6996507" y="1222731"/>
              <a:ext cx="286169" cy="166715"/>
            </a:xfrm>
            <a:custGeom>
              <a:avLst/>
              <a:gdLst/>
              <a:ahLst/>
              <a:cxnLst/>
              <a:rect l="l" t="t" r="r" b="b"/>
              <a:pathLst>
                <a:path w="7357" h="4286" fill="none" extrusionOk="0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7"/>
            <p:cNvSpPr/>
            <p:nvPr/>
          </p:nvSpPr>
          <p:spPr>
            <a:xfrm>
              <a:off x="7175047" y="1171892"/>
              <a:ext cx="50878" cy="50878"/>
            </a:xfrm>
            <a:custGeom>
              <a:avLst/>
              <a:gdLst/>
              <a:ahLst/>
              <a:cxnLst/>
              <a:rect l="l" t="t" r="r" b="b"/>
              <a:pathLst>
                <a:path w="1308" h="1308" fill="none" extrusionOk="0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7"/>
            <p:cNvSpPr/>
            <p:nvPr/>
          </p:nvSpPr>
          <p:spPr>
            <a:xfrm>
              <a:off x="641600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7"/>
            <p:cNvSpPr/>
            <p:nvPr/>
          </p:nvSpPr>
          <p:spPr>
            <a:xfrm>
              <a:off x="6523591" y="1209701"/>
              <a:ext cx="217593" cy="151389"/>
            </a:xfrm>
            <a:custGeom>
              <a:avLst/>
              <a:gdLst/>
              <a:ahLst/>
              <a:cxnLst/>
              <a:rect l="l" t="t" r="r" b="b"/>
              <a:pathLst>
                <a:path w="5594" h="3892" fill="none" extrusionOk="0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7"/>
            <p:cNvSpPr/>
            <p:nvPr/>
          </p:nvSpPr>
          <p:spPr>
            <a:xfrm>
              <a:off x="6523591" y="1209701"/>
              <a:ext cx="217593" cy="88725"/>
            </a:xfrm>
            <a:custGeom>
              <a:avLst/>
              <a:gdLst/>
              <a:ahLst/>
              <a:cxnLst/>
              <a:rect l="l" t="t" r="r" b="b"/>
              <a:pathLst>
                <a:path w="5594" h="2281" fill="none" extrusionOk="0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7"/>
            <p:cNvSpPr/>
            <p:nvPr/>
          </p:nvSpPr>
          <p:spPr>
            <a:xfrm>
              <a:off x="665483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7"/>
            <p:cNvSpPr/>
            <p:nvPr/>
          </p:nvSpPr>
          <p:spPr>
            <a:xfrm>
              <a:off x="652359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w="9525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7"/>
            <p:cNvSpPr/>
            <p:nvPr/>
          </p:nvSpPr>
          <p:spPr>
            <a:xfrm>
              <a:off x="6416001" y="2516151"/>
              <a:ext cx="1453094" cy="827661"/>
            </a:xfrm>
            <a:custGeom>
              <a:avLst/>
              <a:gdLst/>
              <a:ahLst/>
              <a:cxnLst/>
              <a:rect l="l" t="t" r="r" b="b"/>
              <a:pathLst>
                <a:path w="37357" h="21278" fill="none" extrusionOk="0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7"/>
            <p:cNvSpPr/>
            <p:nvPr/>
          </p:nvSpPr>
          <p:spPr>
            <a:xfrm>
              <a:off x="6971691" y="2737244"/>
              <a:ext cx="335802" cy="335841"/>
            </a:xfrm>
            <a:custGeom>
              <a:avLst/>
              <a:gdLst/>
              <a:ahLst/>
              <a:cxnLst/>
              <a:rect l="l" t="t" r="r" b="b"/>
              <a:pathLst>
                <a:path w="8633" h="8634" fill="none" extrusionOk="0">
                  <a:moveTo>
                    <a:pt x="7083" y="1551"/>
                  </a:moveTo>
                  <a:cubicBezTo>
                    <a:pt x="8633" y="3071"/>
                    <a:pt x="8633" y="5563"/>
                    <a:pt x="7083" y="7113"/>
                  </a:cubicBezTo>
                  <a:cubicBezTo>
                    <a:pt x="5563" y="8633"/>
                    <a:pt x="3070" y="8633"/>
                    <a:pt x="1520" y="7113"/>
                  </a:cubicBezTo>
                  <a:cubicBezTo>
                    <a:pt x="0" y="5563"/>
                    <a:pt x="0" y="3071"/>
                    <a:pt x="1520" y="1551"/>
                  </a:cubicBezTo>
                  <a:cubicBezTo>
                    <a:pt x="3070" y="1"/>
                    <a:pt x="5563" y="1"/>
                    <a:pt x="7083" y="155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7"/>
            <p:cNvSpPr/>
            <p:nvPr/>
          </p:nvSpPr>
          <p:spPr>
            <a:xfrm>
              <a:off x="7105303" y="2848374"/>
              <a:ext cx="99344" cy="114748"/>
            </a:xfrm>
            <a:custGeom>
              <a:avLst/>
              <a:gdLst/>
              <a:ahLst/>
              <a:cxnLst/>
              <a:rect l="l" t="t" r="r" b="b"/>
              <a:pathLst>
                <a:path w="2554" h="2950" fill="none" extrusionOk="0">
                  <a:moveTo>
                    <a:pt x="2371" y="1217"/>
                  </a:moveTo>
                  <a:lnTo>
                    <a:pt x="426" y="92"/>
                  </a:lnTo>
                  <a:cubicBezTo>
                    <a:pt x="243" y="1"/>
                    <a:pt x="0" y="123"/>
                    <a:pt x="0" y="366"/>
                  </a:cubicBezTo>
                  <a:lnTo>
                    <a:pt x="0" y="2585"/>
                  </a:lnTo>
                  <a:cubicBezTo>
                    <a:pt x="0" y="2797"/>
                    <a:pt x="243" y="2949"/>
                    <a:pt x="426" y="2828"/>
                  </a:cubicBezTo>
                  <a:lnTo>
                    <a:pt x="2371" y="1734"/>
                  </a:lnTo>
                  <a:cubicBezTo>
                    <a:pt x="2553" y="1612"/>
                    <a:pt x="2553" y="1338"/>
                    <a:pt x="2371" y="121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7"/>
            <p:cNvSpPr/>
            <p:nvPr/>
          </p:nvSpPr>
          <p:spPr>
            <a:xfrm>
              <a:off x="6626424" y="3198689"/>
              <a:ext cx="1148128" cy="27225"/>
            </a:xfrm>
            <a:custGeom>
              <a:avLst/>
              <a:gdLst/>
              <a:ahLst/>
              <a:cxnLst/>
              <a:rect l="l" t="t" r="r" b="b"/>
              <a:pathLst>
                <a:path w="26294" h="1" fill="none" extrusionOk="0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6626436" y="3198374"/>
              <a:ext cx="331096" cy="39"/>
            </a:xfrm>
            <a:custGeom>
              <a:avLst/>
              <a:gdLst/>
              <a:ahLst/>
              <a:cxnLst/>
              <a:rect l="l" t="t" r="r" b="b"/>
              <a:pathLst>
                <a:path w="8512" h="1" fill="none" extrusionOk="0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7"/>
            <p:cNvSpPr/>
            <p:nvPr/>
          </p:nvSpPr>
          <p:spPr>
            <a:xfrm>
              <a:off x="6907860" y="3168812"/>
              <a:ext cx="57957" cy="59124"/>
            </a:xfrm>
            <a:custGeom>
              <a:avLst/>
              <a:gdLst/>
              <a:ahLst/>
              <a:cxnLst/>
              <a:rect l="l" t="t" r="r" b="b"/>
              <a:pathLst>
                <a:path w="1490" h="1520" extrusionOk="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7"/>
            <p:cNvSpPr/>
            <p:nvPr/>
          </p:nvSpPr>
          <p:spPr>
            <a:xfrm>
              <a:off x="6484577" y="3179431"/>
              <a:ext cx="22483" cy="37886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6517679" y="3190089"/>
              <a:ext cx="5951" cy="27228"/>
            </a:xfrm>
            <a:custGeom>
              <a:avLst/>
              <a:gdLst/>
              <a:ahLst/>
              <a:cxnLst/>
              <a:rect l="l" t="t" r="r" b="b"/>
              <a:pathLst>
                <a:path w="153" h="700" extrusionOk="0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7"/>
            <p:cNvSpPr/>
            <p:nvPr/>
          </p:nvSpPr>
          <p:spPr>
            <a:xfrm>
              <a:off x="6531876" y="3179431"/>
              <a:ext cx="27228" cy="37886"/>
            </a:xfrm>
            <a:custGeom>
              <a:avLst/>
              <a:gdLst/>
              <a:ahLst/>
              <a:cxnLst/>
              <a:rect l="l" t="t" r="r" b="b"/>
              <a:pathLst>
                <a:path w="700" h="974" extrusionOk="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7"/>
            <p:cNvSpPr/>
            <p:nvPr/>
          </p:nvSpPr>
          <p:spPr>
            <a:xfrm>
              <a:off x="6566145" y="3178264"/>
              <a:ext cx="26061" cy="40220"/>
            </a:xfrm>
            <a:custGeom>
              <a:avLst/>
              <a:gdLst/>
              <a:ahLst/>
              <a:cxnLst/>
              <a:rect l="l" t="t" r="r" b="b"/>
              <a:pathLst>
                <a:path w="670" h="1034" extrusionOk="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6485744" y="2594179"/>
              <a:ext cx="23689" cy="37886"/>
            </a:xfrm>
            <a:custGeom>
              <a:avLst/>
              <a:gdLst/>
              <a:ahLst/>
              <a:cxnLst/>
              <a:rect l="l" t="t" r="r" b="b"/>
              <a:pathLst>
                <a:path w="609" h="974" extrusionOk="0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7"/>
            <p:cNvSpPr/>
            <p:nvPr/>
          </p:nvSpPr>
          <p:spPr>
            <a:xfrm>
              <a:off x="6511766" y="2603670"/>
              <a:ext cx="26061" cy="29562"/>
            </a:xfrm>
            <a:custGeom>
              <a:avLst/>
              <a:gdLst/>
              <a:ahLst/>
              <a:cxnLst/>
              <a:rect l="l" t="t" r="r" b="b"/>
              <a:pathLst>
                <a:path w="670" h="760" extrusionOk="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6544868" y="2603670"/>
              <a:ext cx="16609" cy="28395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7183332" y="3432459"/>
              <a:ext cx="685763" cy="668026"/>
            </a:xfrm>
            <a:custGeom>
              <a:avLst/>
              <a:gdLst/>
              <a:ahLst/>
              <a:cxnLst/>
              <a:rect l="l" t="t" r="r" b="b"/>
              <a:pathLst>
                <a:path w="17630" h="17174" fill="none" extrusionOk="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7"/>
            <p:cNvSpPr/>
            <p:nvPr/>
          </p:nvSpPr>
          <p:spPr>
            <a:xfrm>
              <a:off x="6416001" y="3424174"/>
              <a:ext cx="685763" cy="668065"/>
            </a:xfrm>
            <a:custGeom>
              <a:avLst/>
              <a:gdLst/>
              <a:ahLst/>
              <a:cxnLst/>
              <a:rect l="l" t="t" r="r" b="b"/>
              <a:pathLst>
                <a:path w="17630" h="17175" fill="none" extrusionOk="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6638261" y="3638188"/>
              <a:ext cx="240075" cy="240036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7"/>
            <p:cNvSpPr/>
            <p:nvPr/>
          </p:nvSpPr>
          <p:spPr>
            <a:xfrm>
              <a:off x="6734027" y="3717383"/>
              <a:ext cx="70988" cy="82813"/>
            </a:xfrm>
            <a:custGeom>
              <a:avLst/>
              <a:gdLst/>
              <a:ahLst/>
              <a:cxnLst/>
              <a:rect l="l" t="t" r="r" b="b"/>
              <a:pathLst>
                <a:path w="1825" h="2129" fill="none" extrusionOk="0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7406798" y="3638188"/>
              <a:ext cx="238870" cy="240036"/>
            </a:xfrm>
            <a:custGeom>
              <a:avLst/>
              <a:gdLst/>
              <a:ahLst/>
              <a:cxnLst/>
              <a:rect l="l" t="t" r="r" b="b"/>
              <a:pathLst>
                <a:path w="6141" h="6171" fill="none" extrusionOk="0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7"/>
            <p:cNvSpPr/>
            <p:nvPr/>
          </p:nvSpPr>
          <p:spPr>
            <a:xfrm>
              <a:off x="7501358" y="3717383"/>
              <a:ext cx="72155" cy="82813"/>
            </a:xfrm>
            <a:custGeom>
              <a:avLst/>
              <a:gdLst/>
              <a:ahLst/>
              <a:cxnLst/>
              <a:rect l="l" t="t" r="r" b="b"/>
              <a:pathLst>
                <a:path w="1855" h="2129" fill="none" extrusionOk="0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7"/>
            <p:cNvSpPr/>
            <p:nvPr/>
          </p:nvSpPr>
          <p:spPr>
            <a:xfrm>
              <a:off x="5046887" y="1121053"/>
              <a:ext cx="1632800" cy="3420452"/>
            </a:xfrm>
            <a:custGeom>
              <a:avLst/>
              <a:gdLst/>
              <a:ahLst/>
              <a:cxnLst/>
              <a:rect l="l" t="t" r="r" b="b"/>
              <a:pathLst>
                <a:path w="41977" h="87935" extrusionOk="0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7"/>
            <p:cNvSpPr/>
            <p:nvPr/>
          </p:nvSpPr>
          <p:spPr>
            <a:xfrm>
              <a:off x="5136740" y="2516151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7"/>
            <p:cNvSpPr/>
            <p:nvPr/>
          </p:nvSpPr>
          <p:spPr>
            <a:xfrm>
              <a:off x="5240791" y="2656843"/>
              <a:ext cx="756712" cy="39"/>
            </a:xfrm>
            <a:custGeom>
              <a:avLst/>
              <a:gdLst/>
              <a:ahLst/>
              <a:cxnLst/>
              <a:rect l="l" t="t" r="r" b="b"/>
              <a:pathLst>
                <a:path w="19454" h="1" fill="none" extrusionOk="0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7"/>
            <p:cNvSpPr/>
            <p:nvPr/>
          </p:nvSpPr>
          <p:spPr>
            <a:xfrm>
              <a:off x="5136740" y="2915784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7"/>
            <p:cNvSpPr/>
            <p:nvPr/>
          </p:nvSpPr>
          <p:spPr>
            <a:xfrm>
              <a:off x="5240791" y="3056476"/>
              <a:ext cx="541531" cy="39"/>
            </a:xfrm>
            <a:custGeom>
              <a:avLst/>
              <a:gdLst/>
              <a:ahLst/>
              <a:cxnLst/>
              <a:rect l="l" t="t" r="r" b="b"/>
              <a:pathLst>
                <a:path w="13922" h="1" fill="none" extrusionOk="0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5750348" y="1643602"/>
              <a:ext cx="225878" cy="234163"/>
            </a:xfrm>
            <a:custGeom>
              <a:avLst/>
              <a:gdLst/>
              <a:ahLst/>
              <a:cxnLst/>
              <a:rect l="l" t="t" r="r" b="b"/>
              <a:pathLst>
                <a:path w="5807" h="6020" fill="none" extrusionOk="0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7"/>
            <p:cNvSpPr/>
            <p:nvPr/>
          </p:nvSpPr>
          <p:spPr>
            <a:xfrm>
              <a:off x="5511517" y="2008966"/>
              <a:ext cx="703539" cy="39"/>
            </a:xfrm>
            <a:custGeom>
              <a:avLst/>
              <a:gdLst/>
              <a:ahLst/>
              <a:cxnLst/>
              <a:rect l="l" t="t" r="r" b="b"/>
              <a:pathLst>
                <a:path w="18087" h="1" fill="none" extrusionOk="0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7"/>
            <p:cNvSpPr/>
            <p:nvPr/>
          </p:nvSpPr>
          <p:spPr>
            <a:xfrm>
              <a:off x="5645130" y="2082249"/>
              <a:ext cx="436313" cy="39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7"/>
            <p:cNvSpPr/>
            <p:nvPr/>
          </p:nvSpPr>
          <p:spPr>
            <a:xfrm>
              <a:off x="5467796" y="3504575"/>
              <a:ext cx="790981" cy="274344"/>
            </a:xfrm>
            <a:custGeom>
              <a:avLst/>
              <a:gdLst/>
              <a:ahLst/>
              <a:cxnLst/>
              <a:rect l="l" t="t" r="r" b="b"/>
              <a:pathLst>
                <a:path w="20335" h="7053" extrusionOk="0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7"/>
            <p:cNvSpPr/>
            <p:nvPr/>
          </p:nvSpPr>
          <p:spPr>
            <a:xfrm>
              <a:off x="5659328" y="4422051"/>
              <a:ext cx="406751" cy="39"/>
            </a:xfrm>
            <a:custGeom>
              <a:avLst/>
              <a:gdLst/>
              <a:ahLst/>
              <a:cxnLst/>
              <a:rect l="l" t="t" r="r" b="b"/>
              <a:pathLst>
                <a:path w="10457" h="1" fill="none" extrusionOk="0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7"/>
            <p:cNvSpPr/>
            <p:nvPr/>
          </p:nvSpPr>
          <p:spPr>
            <a:xfrm>
              <a:off x="7727197" y="1409517"/>
              <a:ext cx="877294" cy="1054667"/>
            </a:xfrm>
            <a:custGeom>
              <a:avLst/>
              <a:gdLst/>
              <a:ahLst/>
              <a:cxnLst/>
              <a:rect l="l" t="t" r="r" b="b"/>
              <a:pathLst>
                <a:path w="22554" h="27114" extrusionOk="0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7"/>
            <p:cNvSpPr/>
            <p:nvPr/>
          </p:nvSpPr>
          <p:spPr>
            <a:xfrm>
              <a:off x="7802852" y="1590429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7"/>
            <p:cNvSpPr/>
            <p:nvPr/>
          </p:nvSpPr>
          <p:spPr>
            <a:xfrm>
              <a:off x="8054675" y="1683822"/>
              <a:ext cx="465875" cy="39"/>
            </a:xfrm>
            <a:custGeom>
              <a:avLst/>
              <a:gdLst/>
              <a:ahLst/>
              <a:cxnLst/>
              <a:rect l="l" t="t" r="r" b="b"/>
              <a:pathLst>
                <a:path w="11977" h="1" fill="none" extrusionOk="0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7"/>
            <p:cNvSpPr/>
            <p:nvPr/>
          </p:nvSpPr>
          <p:spPr>
            <a:xfrm>
              <a:off x="8053508" y="1683822"/>
              <a:ext cx="245949" cy="39"/>
            </a:xfrm>
            <a:custGeom>
              <a:avLst/>
              <a:gdLst/>
              <a:ahLst/>
              <a:cxnLst/>
              <a:rect l="l" t="t" r="r" b="b"/>
              <a:pathLst>
                <a:path w="6323" h="1" fill="none" extrusionOk="0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7"/>
            <p:cNvSpPr/>
            <p:nvPr/>
          </p:nvSpPr>
          <p:spPr>
            <a:xfrm>
              <a:off x="7800480" y="1844624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7"/>
            <p:cNvSpPr/>
            <p:nvPr/>
          </p:nvSpPr>
          <p:spPr>
            <a:xfrm>
              <a:off x="8052341" y="1938017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7"/>
            <p:cNvSpPr/>
            <p:nvPr/>
          </p:nvSpPr>
          <p:spPr>
            <a:xfrm>
              <a:off x="8052341" y="1938017"/>
              <a:ext cx="347627" cy="39"/>
            </a:xfrm>
            <a:custGeom>
              <a:avLst/>
              <a:gdLst/>
              <a:ahLst/>
              <a:cxnLst/>
              <a:rect l="l" t="t" r="r" b="b"/>
              <a:pathLst>
                <a:path w="8937" h="1" fill="none" extrusionOk="0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7"/>
            <p:cNvSpPr/>
            <p:nvPr/>
          </p:nvSpPr>
          <p:spPr>
            <a:xfrm>
              <a:off x="7800480" y="2099987"/>
              <a:ext cx="185658" cy="184491"/>
            </a:xfrm>
            <a:custGeom>
              <a:avLst/>
              <a:gdLst/>
              <a:ahLst/>
              <a:cxnLst/>
              <a:rect l="l" t="t" r="r" b="b"/>
              <a:pathLst>
                <a:path w="4773" h="4743" fill="none" extrusionOk="0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7"/>
            <p:cNvSpPr/>
            <p:nvPr/>
          </p:nvSpPr>
          <p:spPr>
            <a:xfrm>
              <a:off x="8052341" y="2192213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7"/>
            <p:cNvSpPr/>
            <p:nvPr/>
          </p:nvSpPr>
          <p:spPr>
            <a:xfrm>
              <a:off x="8052341" y="2192213"/>
              <a:ext cx="186825" cy="39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7"/>
            <p:cNvSpPr/>
            <p:nvPr/>
          </p:nvSpPr>
          <p:spPr>
            <a:xfrm>
              <a:off x="5509145" y="970870"/>
              <a:ext cx="312191" cy="312191"/>
            </a:xfrm>
            <a:custGeom>
              <a:avLst/>
              <a:gdLst/>
              <a:ahLst/>
              <a:cxnLst/>
              <a:rect l="l" t="t" r="r" b="b"/>
              <a:pathLst>
                <a:path w="8026" h="8026" extrusionOk="0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7"/>
            <p:cNvSpPr/>
            <p:nvPr/>
          </p:nvSpPr>
          <p:spPr>
            <a:xfrm>
              <a:off x="5588379" y="1074921"/>
              <a:ext cx="153723" cy="105257"/>
            </a:xfrm>
            <a:custGeom>
              <a:avLst/>
              <a:gdLst/>
              <a:ahLst/>
              <a:cxnLst/>
              <a:rect l="l" t="t" r="r" b="b"/>
              <a:pathLst>
                <a:path w="3952" h="2706" fill="none" extrusionOk="0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7"/>
            <p:cNvSpPr/>
            <p:nvPr/>
          </p:nvSpPr>
          <p:spPr>
            <a:xfrm>
              <a:off x="7724824" y="605545"/>
              <a:ext cx="637297" cy="637297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7"/>
            <p:cNvSpPr/>
            <p:nvPr/>
          </p:nvSpPr>
          <p:spPr>
            <a:xfrm>
              <a:off x="7867889" y="748610"/>
              <a:ext cx="351167" cy="351167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7"/>
            <p:cNvSpPr/>
            <p:nvPr/>
          </p:nvSpPr>
          <p:spPr>
            <a:xfrm>
              <a:off x="7960115" y="825471"/>
              <a:ext cx="166754" cy="171460"/>
            </a:xfrm>
            <a:custGeom>
              <a:avLst/>
              <a:gdLst/>
              <a:ahLst/>
              <a:cxnLst/>
              <a:rect l="l" t="t" r="r" b="b"/>
              <a:pathLst>
                <a:path w="4287" h="4408" fill="none" extrusionOk="0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7"/>
            <p:cNvSpPr/>
            <p:nvPr/>
          </p:nvSpPr>
          <p:spPr>
            <a:xfrm>
              <a:off x="4835245" y="1471014"/>
              <a:ext cx="507262" cy="431568"/>
            </a:xfrm>
            <a:custGeom>
              <a:avLst/>
              <a:gdLst/>
              <a:ahLst/>
              <a:cxnLst/>
              <a:rect l="l" t="t" r="r" b="b"/>
              <a:pathLst>
                <a:path w="13041" h="11095" extrusionOk="0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7"/>
            <p:cNvSpPr/>
            <p:nvPr/>
          </p:nvSpPr>
          <p:spPr>
            <a:xfrm>
              <a:off x="5178127" y="1599881"/>
              <a:ext cx="74528" cy="73322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7"/>
            <p:cNvSpPr/>
            <p:nvPr/>
          </p:nvSpPr>
          <p:spPr>
            <a:xfrm>
              <a:off x="5051593" y="1601048"/>
              <a:ext cx="74528" cy="73361"/>
            </a:xfrm>
            <a:custGeom>
              <a:avLst/>
              <a:gdLst/>
              <a:ahLst/>
              <a:cxnLst/>
              <a:rect l="l" t="t" r="r" b="b"/>
              <a:pathLst>
                <a:path w="1916" h="1886" extrusionOk="0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7"/>
            <p:cNvSpPr/>
            <p:nvPr/>
          </p:nvSpPr>
          <p:spPr>
            <a:xfrm>
              <a:off x="4903774" y="1602267"/>
              <a:ext cx="74528" cy="73400"/>
            </a:xfrm>
            <a:custGeom>
              <a:avLst/>
              <a:gdLst/>
              <a:ahLst/>
              <a:cxnLst/>
              <a:rect l="l" t="t" r="r" b="b"/>
              <a:pathLst>
                <a:path w="1916" h="1887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268;p87">
            <a:extLst>
              <a:ext uri="{FF2B5EF4-FFF2-40B4-BE49-F238E27FC236}">
                <a16:creationId xmlns:a16="http://schemas.microsoft.com/office/drawing/2014/main" id="{117F9083-BDDE-05E3-1250-5EBC8493748D}"/>
              </a:ext>
            </a:extLst>
          </p:cNvPr>
          <p:cNvSpPr txBox="1">
            <a:spLocks/>
          </p:cNvSpPr>
          <p:nvPr/>
        </p:nvSpPr>
        <p:spPr>
          <a:xfrm>
            <a:off x="574983" y="3178264"/>
            <a:ext cx="4513874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fr-FR" dirty="0" err="1"/>
              <a:t>Klaudius</a:t>
            </a:r>
            <a:r>
              <a:rPr lang="fr-FR" dirty="0"/>
              <a:t> </a:t>
            </a:r>
            <a:r>
              <a:rPr lang="fr-FR" dirty="0" err="1"/>
              <a:t>Andhika</a:t>
            </a:r>
            <a:r>
              <a:rPr lang="fr-FR" dirty="0"/>
              <a:t> – M0520042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92"/>
          <p:cNvPicPr preferRelativeResize="0"/>
          <p:nvPr/>
        </p:nvPicPr>
        <p:blipFill rotWithShape="1">
          <a:blip r:embed="rId3"/>
          <a:srcRect l="25818" t="6380" r="31097" b="38935"/>
          <a:stretch/>
        </p:blipFill>
        <p:spPr>
          <a:xfrm>
            <a:off x="539500" y="1547150"/>
            <a:ext cx="4035600" cy="287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92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Mengelola Manifest </a:t>
            </a:r>
            <a:endParaRPr dirty="0"/>
          </a:p>
        </p:txBody>
      </p:sp>
      <p:sp>
        <p:nvSpPr>
          <p:cNvPr id="1496" name="Google Shape;1496;p92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sub-class sesuai kebutuhan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19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92"/>
          <p:cNvPicPr preferRelativeResize="0"/>
          <p:nvPr/>
        </p:nvPicPr>
        <p:blipFill rotWithShape="1">
          <a:blip r:embed="rId3"/>
          <a:srcRect l="29602" t="6946" r="7204" b="12847"/>
          <a:stretch/>
        </p:blipFill>
        <p:spPr>
          <a:xfrm>
            <a:off x="539500" y="1547150"/>
            <a:ext cx="4035600" cy="287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92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Mengelola Tampilan / Layout Aplikasi </a:t>
            </a:r>
            <a:endParaRPr dirty="0"/>
          </a:p>
        </p:txBody>
      </p:sp>
      <p:sp>
        <p:nvSpPr>
          <p:cNvPr id="1496" name="Google Shape;1496;p92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tampilan aplikasi pada file – file .xml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04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92"/>
          <p:cNvPicPr preferRelativeResize="0"/>
          <p:nvPr/>
        </p:nvPicPr>
        <p:blipFill rotWithShape="1">
          <a:blip r:embed="rId3"/>
          <a:srcRect l="24514" t="4144" r="6355" b="8115"/>
          <a:stretch/>
        </p:blipFill>
        <p:spPr>
          <a:xfrm>
            <a:off x="539500" y="1547150"/>
            <a:ext cx="4035600" cy="287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92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Class Main</a:t>
            </a:r>
            <a:endParaRPr dirty="0"/>
          </a:p>
        </p:txBody>
      </p:sp>
      <p:sp>
        <p:nvSpPr>
          <p:cNvPr id="1496" name="Google Shape;1496;p92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source code untuk aktivitas utama aplikasi.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95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749655" y="2981664"/>
            <a:ext cx="76446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PROGRAM</a:t>
            </a:r>
            <a:endParaRPr dirty="0"/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F0B4663-A84A-3FEF-B68C-EA71489A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5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94"/>
          <p:cNvGrpSpPr/>
          <p:nvPr/>
        </p:nvGrpSpPr>
        <p:grpSpPr>
          <a:xfrm>
            <a:off x="1094000" y="1807613"/>
            <a:ext cx="2511552" cy="2268219"/>
            <a:chOff x="1094000" y="1807613"/>
            <a:chExt cx="2511552" cy="2268219"/>
          </a:xfrm>
        </p:grpSpPr>
        <p:grpSp>
          <p:nvGrpSpPr>
            <p:cNvPr id="1591" name="Google Shape;1591;p94"/>
            <p:cNvGrpSpPr/>
            <p:nvPr/>
          </p:nvGrpSpPr>
          <p:grpSpPr>
            <a:xfrm>
              <a:off x="1464325" y="2090488"/>
              <a:ext cx="2141227" cy="1985344"/>
              <a:chOff x="1443750" y="1949050"/>
              <a:chExt cx="2141227" cy="1985344"/>
            </a:xfrm>
          </p:grpSpPr>
          <p:sp>
            <p:nvSpPr>
              <p:cNvPr id="1592" name="Google Shape;1592;p94"/>
              <p:cNvSpPr/>
              <p:nvPr/>
            </p:nvSpPr>
            <p:spPr>
              <a:xfrm>
                <a:off x="1443750" y="1949050"/>
                <a:ext cx="2141227" cy="1985344"/>
              </a:xfrm>
              <a:custGeom>
                <a:avLst/>
                <a:gdLst/>
                <a:ahLst/>
                <a:cxnLst/>
                <a:rect l="l" t="t" r="r" b="b"/>
                <a:pathLst>
                  <a:path w="33832" h="31369" extrusionOk="0">
                    <a:moveTo>
                      <a:pt x="32038" y="31369"/>
                    </a:moveTo>
                    <a:lnTo>
                      <a:pt x="1794" y="31369"/>
                    </a:lnTo>
                    <a:cubicBezTo>
                      <a:pt x="791" y="31369"/>
                      <a:pt x="1" y="30548"/>
                      <a:pt x="1" y="29576"/>
                    </a:cubicBezTo>
                    <a:lnTo>
                      <a:pt x="1" y="1794"/>
                    </a:lnTo>
                    <a:cubicBezTo>
                      <a:pt x="1" y="821"/>
                      <a:pt x="791" y="1"/>
                      <a:pt x="1794" y="1"/>
                    </a:cubicBezTo>
                    <a:lnTo>
                      <a:pt x="32038" y="1"/>
                    </a:lnTo>
                    <a:cubicBezTo>
                      <a:pt x="33010" y="1"/>
                      <a:pt x="33831" y="821"/>
                      <a:pt x="33831" y="1794"/>
                    </a:cubicBezTo>
                    <a:lnTo>
                      <a:pt x="33831" y="29576"/>
                    </a:lnTo>
                    <a:cubicBezTo>
                      <a:pt x="33831" y="30548"/>
                      <a:pt x="33010" y="31369"/>
                      <a:pt x="32038" y="3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4"/>
              <p:cNvSpPr/>
              <p:nvPr/>
            </p:nvSpPr>
            <p:spPr>
              <a:xfrm>
                <a:off x="1443750" y="2329998"/>
                <a:ext cx="213350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10" h="1" fill="none" extrusionOk="0">
                    <a:moveTo>
                      <a:pt x="1" y="0"/>
                    </a:moveTo>
                    <a:lnTo>
                      <a:pt x="33710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4"/>
              <p:cNvSpPr/>
              <p:nvPr/>
            </p:nvSpPr>
            <p:spPr>
              <a:xfrm>
                <a:off x="1443750" y="3595818"/>
                <a:ext cx="213350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10" h="1" fill="none" extrusionOk="0">
                    <a:moveTo>
                      <a:pt x="1" y="0"/>
                    </a:moveTo>
                    <a:lnTo>
                      <a:pt x="33710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4"/>
              <p:cNvSpPr/>
              <p:nvPr/>
            </p:nvSpPr>
            <p:spPr>
              <a:xfrm>
                <a:off x="1586091" y="2091391"/>
                <a:ext cx="88606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670"/>
                    </a:moveTo>
                    <a:cubicBezTo>
                      <a:pt x="1399" y="305"/>
                      <a:pt x="1095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4"/>
              <p:cNvSpPr/>
              <p:nvPr/>
            </p:nvSpPr>
            <p:spPr>
              <a:xfrm>
                <a:off x="1755393" y="2091391"/>
                <a:ext cx="88606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67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4"/>
              <p:cNvSpPr/>
              <p:nvPr/>
            </p:nvSpPr>
            <p:spPr>
              <a:xfrm>
                <a:off x="1924696" y="2091391"/>
                <a:ext cx="86644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8" y="670"/>
                    </a:moveTo>
                    <a:cubicBezTo>
                      <a:pt x="1368" y="305"/>
                      <a:pt x="1064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4"/>
              <p:cNvSpPr/>
              <p:nvPr/>
            </p:nvSpPr>
            <p:spPr>
              <a:xfrm>
                <a:off x="3305951" y="3705438"/>
                <a:ext cx="40506" cy="4050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40" fill="none" extrusionOk="0">
                    <a:moveTo>
                      <a:pt x="1" y="639"/>
                    </a:moveTo>
                    <a:lnTo>
                      <a:pt x="1" y="1"/>
                    </a:lnTo>
                    <a:lnTo>
                      <a:pt x="63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4"/>
              <p:cNvSpPr/>
              <p:nvPr/>
            </p:nvSpPr>
            <p:spPr>
              <a:xfrm>
                <a:off x="3305951" y="3788160"/>
                <a:ext cx="40506" cy="44303"/>
              </a:xfrm>
              <a:custGeom>
                <a:avLst/>
                <a:gdLst/>
                <a:ahLst/>
                <a:cxnLst/>
                <a:rect l="l" t="t" r="r" b="b"/>
                <a:pathLst>
                  <a:path w="640" h="700" fill="none" extrusionOk="0">
                    <a:moveTo>
                      <a:pt x="639" y="700"/>
                    </a:moveTo>
                    <a:lnTo>
                      <a:pt x="1" y="700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4"/>
              <p:cNvSpPr/>
              <p:nvPr/>
            </p:nvSpPr>
            <p:spPr>
              <a:xfrm>
                <a:off x="3390634" y="3705438"/>
                <a:ext cx="42341" cy="4050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40" fill="none" extrusionOk="0">
                    <a:moveTo>
                      <a:pt x="0" y="1"/>
                    </a:moveTo>
                    <a:lnTo>
                      <a:pt x="669" y="1"/>
                    </a:lnTo>
                    <a:lnTo>
                      <a:pt x="669" y="63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4"/>
              <p:cNvSpPr/>
              <p:nvPr/>
            </p:nvSpPr>
            <p:spPr>
              <a:xfrm>
                <a:off x="3390634" y="3788160"/>
                <a:ext cx="42341" cy="4430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00" fill="none" extrusionOk="0">
                    <a:moveTo>
                      <a:pt x="669" y="1"/>
                    </a:moveTo>
                    <a:lnTo>
                      <a:pt x="669" y="700"/>
                    </a:lnTo>
                    <a:lnTo>
                      <a:pt x="0" y="70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4"/>
              <p:cNvSpPr/>
              <p:nvPr/>
            </p:nvSpPr>
            <p:spPr>
              <a:xfrm>
                <a:off x="3042409" y="3732400"/>
                <a:ext cx="148225" cy="73163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156" fill="none" extrusionOk="0">
                    <a:moveTo>
                      <a:pt x="1" y="0"/>
                    </a:moveTo>
                    <a:lnTo>
                      <a:pt x="2341" y="0"/>
                    </a:lnTo>
                    <a:lnTo>
                      <a:pt x="2341" y="1155"/>
                    </a:lnTo>
                    <a:lnTo>
                      <a:pt x="1" y="11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4"/>
              <p:cNvSpPr/>
              <p:nvPr/>
            </p:nvSpPr>
            <p:spPr>
              <a:xfrm>
                <a:off x="2344060" y="2751263"/>
                <a:ext cx="332905" cy="33290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5260" extrusionOk="0">
                    <a:moveTo>
                      <a:pt x="1156" y="1"/>
                    </a:moveTo>
                    <a:cubicBezTo>
                      <a:pt x="518" y="1"/>
                      <a:pt x="1" y="517"/>
                      <a:pt x="1" y="1156"/>
                    </a:cubicBezTo>
                    <a:lnTo>
                      <a:pt x="1" y="4104"/>
                    </a:lnTo>
                    <a:cubicBezTo>
                      <a:pt x="1" y="4742"/>
                      <a:pt x="518" y="5259"/>
                      <a:pt x="1156" y="5259"/>
                    </a:cubicBezTo>
                    <a:lnTo>
                      <a:pt x="4104" y="5259"/>
                    </a:lnTo>
                    <a:cubicBezTo>
                      <a:pt x="4743" y="5259"/>
                      <a:pt x="5259" y="4742"/>
                      <a:pt x="5259" y="4104"/>
                    </a:cubicBezTo>
                    <a:lnTo>
                      <a:pt x="5259" y="1156"/>
                    </a:lnTo>
                    <a:cubicBezTo>
                      <a:pt x="5259" y="517"/>
                      <a:pt x="4743" y="1"/>
                      <a:pt x="4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4"/>
              <p:cNvSpPr/>
              <p:nvPr/>
            </p:nvSpPr>
            <p:spPr>
              <a:xfrm>
                <a:off x="2447983" y="2836263"/>
                <a:ext cx="150124" cy="163731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587" extrusionOk="0">
                    <a:moveTo>
                      <a:pt x="70" y="0"/>
                    </a:moveTo>
                    <a:cubicBezTo>
                      <a:pt x="31" y="0"/>
                      <a:pt x="0" y="43"/>
                      <a:pt x="0" y="86"/>
                    </a:cubicBezTo>
                    <a:lnTo>
                      <a:pt x="0" y="2488"/>
                    </a:lnTo>
                    <a:cubicBezTo>
                      <a:pt x="0" y="2537"/>
                      <a:pt x="41" y="2587"/>
                      <a:pt x="89" y="2587"/>
                    </a:cubicBezTo>
                    <a:cubicBezTo>
                      <a:pt x="100" y="2587"/>
                      <a:pt x="111" y="2584"/>
                      <a:pt x="122" y="2579"/>
                    </a:cubicBezTo>
                    <a:lnTo>
                      <a:pt x="2310" y="1363"/>
                    </a:lnTo>
                    <a:cubicBezTo>
                      <a:pt x="2371" y="1332"/>
                      <a:pt x="2371" y="1241"/>
                      <a:pt x="2310" y="1211"/>
                    </a:cubicBezTo>
                    <a:lnTo>
                      <a:pt x="122" y="25"/>
                    </a:lnTo>
                    <a:cubicBezTo>
                      <a:pt x="104" y="8"/>
                      <a:pt x="86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4"/>
              <p:cNvSpPr/>
              <p:nvPr/>
            </p:nvSpPr>
            <p:spPr>
              <a:xfrm>
                <a:off x="1593812" y="3707400"/>
                <a:ext cx="82783" cy="1231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946" fill="none" extrusionOk="0">
                    <a:moveTo>
                      <a:pt x="1" y="547"/>
                    </a:moveTo>
                    <a:lnTo>
                      <a:pt x="1" y="1398"/>
                    </a:lnTo>
                    <a:lnTo>
                      <a:pt x="608" y="1398"/>
                    </a:lnTo>
                    <a:lnTo>
                      <a:pt x="1308" y="1946"/>
                    </a:lnTo>
                    <a:lnTo>
                      <a:pt x="1308" y="0"/>
                    </a:lnTo>
                    <a:lnTo>
                      <a:pt x="669" y="5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4"/>
              <p:cNvSpPr/>
              <p:nvPr/>
            </p:nvSpPr>
            <p:spPr>
              <a:xfrm>
                <a:off x="1715014" y="3734299"/>
                <a:ext cx="28924" cy="7126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26" fill="none" extrusionOk="0">
                    <a:moveTo>
                      <a:pt x="1" y="1"/>
                    </a:moveTo>
                    <a:cubicBezTo>
                      <a:pt x="1" y="1"/>
                      <a:pt x="456" y="548"/>
                      <a:pt x="1" y="1125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4"/>
              <p:cNvSpPr/>
              <p:nvPr/>
            </p:nvSpPr>
            <p:spPr>
              <a:xfrm>
                <a:off x="1749634" y="3717020"/>
                <a:ext cx="38544" cy="10582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672" fill="none" extrusionOk="0">
                    <a:moveTo>
                      <a:pt x="1" y="0"/>
                    </a:moveTo>
                    <a:cubicBezTo>
                      <a:pt x="1" y="0"/>
                      <a:pt x="609" y="821"/>
                      <a:pt x="1" y="1672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4"/>
              <p:cNvSpPr/>
              <p:nvPr/>
            </p:nvSpPr>
            <p:spPr>
              <a:xfrm>
                <a:off x="1780393" y="3690058"/>
                <a:ext cx="55885" cy="15974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524" fill="none" extrusionOk="0">
                    <a:moveTo>
                      <a:pt x="1" y="1"/>
                    </a:moveTo>
                    <a:cubicBezTo>
                      <a:pt x="1" y="1"/>
                      <a:pt x="882" y="1247"/>
                      <a:pt x="1" y="2524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4"/>
              <p:cNvSpPr/>
              <p:nvPr/>
            </p:nvSpPr>
            <p:spPr>
              <a:xfrm>
                <a:off x="1586091" y="3482274"/>
                <a:ext cx="184686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29181" h="1" fill="none" extrusionOk="0">
                    <a:moveTo>
                      <a:pt x="1" y="1"/>
                    </a:moveTo>
                    <a:lnTo>
                      <a:pt x="29181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4"/>
              <p:cNvSpPr/>
              <p:nvPr/>
            </p:nvSpPr>
            <p:spPr>
              <a:xfrm>
                <a:off x="1561091" y="3443857"/>
                <a:ext cx="67404" cy="673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64" extrusionOk="0">
                    <a:moveTo>
                      <a:pt x="518" y="0"/>
                    </a:moveTo>
                    <a:cubicBezTo>
                      <a:pt x="244" y="0"/>
                      <a:pt x="1" y="243"/>
                      <a:pt x="1" y="547"/>
                    </a:cubicBezTo>
                    <a:cubicBezTo>
                      <a:pt x="1" y="821"/>
                      <a:pt x="244" y="1064"/>
                      <a:pt x="518" y="1064"/>
                    </a:cubicBezTo>
                    <a:cubicBezTo>
                      <a:pt x="822" y="1064"/>
                      <a:pt x="1065" y="821"/>
                      <a:pt x="1065" y="547"/>
                    </a:cubicBezTo>
                    <a:cubicBezTo>
                      <a:pt x="1065" y="243"/>
                      <a:pt x="822" y="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1" name="Google Shape;1611;p94"/>
            <p:cNvGrpSpPr/>
            <p:nvPr/>
          </p:nvGrpSpPr>
          <p:grpSpPr>
            <a:xfrm>
              <a:off x="1094000" y="1807613"/>
              <a:ext cx="2141227" cy="1985344"/>
              <a:chOff x="1443750" y="1949050"/>
              <a:chExt cx="2141227" cy="1985344"/>
            </a:xfrm>
          </p:grpSpPr>
          <p:sp>
            <p:nvSpPr>
              <p:cNvPr id="1612" name="Google Shape;1612;p94"/>
              <p:cNvSpPr/>
              <p:nvPr/>
            </p:nvSpPr>
            <p:spPr>
              <a:xfrm>
                <a:off x="1443750" y="1949050"/>
                <a:ext cx="2141227" cy="1985344"/>
              </a:xfrm>
              <a:custGeom>
                <a:avLst/>
                <a:gdLst/>
                <a:ahLst/>
                <a:cxnLst/>
                <a:rect l="l" t="t" r="r" b="b"/>
                <a:pathLst>
                  <a:path w="33832" h="31369" extrusionOk="0">
                    <a:moveTo>
                      <a:pt x="32038" y="31369"/>
                    </a:moveTo>
                    <a:lnTo>
                      <a:pt x="1794" y="31369"/>
                    </a:lnTo>
                    <a:cubicBezTo>
                      <a:pt x="791" y="31369"/>
                      <a:pt x="1" y="30548"/>
                      <a:pt x="1" y="29576"/>
                    </a:cubicBezTo>
                    <a:lnTo>
                      <a:pt x="1" y="1794"/>
                    </a:lnTo>
                    <a:cubicBezTo>
                      <a:pt x="1" y="821"/>
                      <a:pt x="791" y="1"/>
                      <a:pt x="1794" y="1"/>
                    </a:cubicBezTo>
                    <a:lnTo>
                      <a:pt x="32038" y="1"/>
                    </a:lnTo>
                    <a:cubicBezTo>
                      <a:pt x="33010" y="1"/>
                      <a:pt x="33831" y="821"/>
                      <a:pt x="33831" y="1794"/>
                    </a:cubicBezTo>
                    <a:lnTo>
                      <a:pt x="33831" y="29576"/>
                    </a:lnTo>
                    <a:cubicBezTo>
                      <a:pt x="33831" y="30548"/>
                      <a:pt x="33010" y="31369"/>
                      <a:pt x="32038" y="313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4"/>
              <p:cNvSpPr/>
              <p:nvPr/>
            </p:nvSpPr>
            <p:spPr>
              <a:xfrm>
                <a:off x="1443750" y="2329998"/>
                <a:ext cx="213350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10" h="1" fill="none" extrusionOk="0">
                    <a:moveTo>
                      <a:pt x="1" y="0"/>
                    </a:moveTo>
                    <a:lnTo>
                      <a:pt x="33710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4"/>
              <p:cNvSpPr/>
              <p:nvPr/>
            </p:nvSpPr>
            <p:spPr>
              <a:xfrm>
                <a:off x="1443750" y="3595818"/>
                <a:ext cx="213350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10" h="1" fill="none" extrusionOk="0">
                    <a:moveTo>
                      <a:pt x="1" y="0"/>
                    </a:moveTo>
                    <a:lnTo>
                      <a:pt x="33710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4"/>
              <p:cNvSpPr/>
              <p:nvPr/>
            </p:nvSpPr>
            <p:spPr>
              <a:xfrm>
                <a:off x="1586091" y="2091391"/>
                <a:ext cx="88606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670"/>
                    </a:moveTo>
                    <a:cubicBezTo>
                      <a:pt x="1399" y="305"/>
                      <a:pt x="1095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95" y="1369"/>
                      <a:pt x="1399" y="1065"/>
                      <a:pt x="1399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4"/>
              <p:cNvSpPr/>
              <p:nvPr/>
            </p:nvSpPr>
            <p:spPr>
              <a:xfrm>
                <a:off x="1755393" y="2091391"/>
                <a:ext cx="88606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67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4"/>
              <p:cNvSpPr/>
              <p:nvPr/>
            </p:nvSpPr>
            <p:spPr>
              <a:xfrm>
                <a:off x="1924696" y="2091391"/>
                <a:ext cx="86644" cy="8664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8" y="670"/>
                    </a:moveTo>
                    <a:cubicBezTo>
                      <a:pt x="1368" y="305"/>
                      <a:pt x="1064" y="1"/>
                      <a:pt x="700" y="1"/>
                    </a:cubicBezTo>
                    <a:cubicBezTo>
                      <a:pt x="305" y="1"/>
                      <a:pt x="1" y="305"/>
                      <a:pt x="1" y="67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4"/>
              <p:cNvSpPr/>
              <p:nvPr/>
            </p:nvSpPr>
            <p:spPr>
              <a:xfrm>
                <a:off x="3305951" y="3705438"/>
                <a:ext cx="40506" cy="4050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40" fill="none" extrusionOk="0">
                    <a:moveTo>
                      <a:pt x="1" y="639"/>
                    </a:moveTo>
                    <a:lnTo>
                      <a:pt x="1" y="1"/>
                    </a:lnTo>
                    <a:lnTo>
                      <a:pt x="63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4"/>
              <p:cNvSpPr/>
              <p:nvPr/>
            </p:nvSpPr>
            <p:spPr>
              <a:xfrm>
                <a:off x="3305951" y="3788160"/>
                <a:ext cx="40506" cy="44303"/>
              </a:xfrm>
              <a:custGeom>
                <a:avLst/>
                <a:gdLst/>
                <a:ahLst/>
                <a:cxnLst/>
                <a:rect l="l" t="t" r="r" b="b"/>
                <a:pathLst>
                  <a:path w="640" h="700" fill="none" extrusionOk="0">
                    <a:moveTo>
                      <a:pt x="639" y="700"/>
                    </a:moveTo>
                    <a:lnTo>
                      <a:pt x="1" y="700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4"/>
              <p:cNvSpPr/>
              <p:nvPr/>
            </p:nvSpPr>
            <p:spPr>
              <a:xfrm>
                <a:off x="3390634" y="3705438"/>
                <a:ext cx="42341" cy="4050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40" fill="none" extrusionOk="0">
                    <a:moveTo>
                      <a:pt x="0" y="1"/>
                    </a:moveTo>
                    <a:lnTo>
                      <a:pt x="669" y="1"/>
                    </a:lnTo>
                    <a:lnTo>
                      <a:pt x="669" y="63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4"/>
              <p:cNvSpPr/>
              <p:nvPr/>
            </p:nvSpPr>
            <p:spPr>
              <a:xfrm>
                <a:off x="3390634" y="3788160"/>
                <a:ext cx="42341" cy="44303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00" fill="none" extrusionOk="0">
                    <a:moveTo>
                      <a:pt x="669" y="1"/>
                    </a:moveTo>
                    <a:lnTo>
                      <a:pt x="669" y="700"/>
                    </a:lnTo>
                    <a:lnTo>
                      <a:pt x="0" y="70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4"/>
              <p:cNvSpPr/>
              <p:nvPr/>
            </p:nvSpPr>
            <p:spPr>
              <a:xfrm>
                <a:off x="3042409" y="3732400"/>
                <a:ext cx="148225" cy="73163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156" fill="none" extrusionOk="0">
                    <a:moveTo>
                      <a:pt x="1" y="0"/>
                    </a:moveTo>
                    <a:lnTo>
                      <a:pt x="2341" y="0"/>
                    </a:lnTo>
                    <a:lnTo>
                      <a:pt x="2341" y="1155"/>
                    </a:lnTo>
                    <a:lnTo>
                      <a:pt x="1" y="11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4"/>
              <p:cNvSpPr/>
              <p:nvPr/>
            </p:nvSpPr>
            <p:spPr>
              <a:xfrm>
                <a:off x="2344060" y="2751263"/>
                <a:ext cx="332905" cy="33290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5260" extrusionOk="0">
                    <a:moveTo>
                      <a:pt x="1156" y="1"/>
                    </a:moveTo>
                    <a:cubicBezTo>
                      <a:pt x="518" y="1"/>
                      <a:pt x="1" y="517"/>
                      <a:pt x="1" y="1156"/>
                    </a:cubicBezTo>
                    <a:lnTo>
                      <a:pt x="1" y="4104"/>
                    </a:lnTo>
                    <a:cubicBezTo>
                      <a:pt x="1" y="4742"/>
                      <a:pt x="518" y="5259"/>
                      <a:pt x="1156" y="5259"/>
                    </a:cubicBezTo>
                    <a:lnTo>
                      <a:pt x="4104" y="5259"/>
                    </a:lnTo>
                    <a:cubicBezTo>
                      <a:pt x="4743" y="5259"/>
                      <a:pt x="5259" y="4742"/>
                      <a:pt x="5259" y="4104"/>
                    </a:cubicBezTo>
                    <a:lnTo>
                      <a:pt x="5259" y="1156"/>
                    </a:lnTo>
                    <a:cubicBezTo>
                      <a:pt x="5259" y="517"/>
                      <a:pt x="4743" y="1"/>
                      <a:pt x="4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4"/>
              <p:cNvSpPr/>
              <p:nvPr/>
            </p:nvSpPr>
            <p:spPr>
              <a:xfrm>
                <a:off x="2447983" y="2836263"/>
                <a:ext cx="150124" cy="163731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587" extrusionOk="0">
                    <a:moveTo>
                      <a:pt x="70" y="0"/>
                    </a:moveTo>
                    <a:cubicBezTo>
                      <a:pt x="31" y="0"/>
                      <a:pt x="0" y="43"/>
                      <a:pt x="0" y="86"/>
                    </a:cubicBezTo>
                    <a:lnTo>
                      <a:pt x="0" y="2488"/>
                    </a:lnTo>
                    <a:cubicBezTo>
                      <a:pt x="0" y="2537"/>
                      <a:pt x="41" y="2587"/>
                      <a:pt x="89" y="2587"/>
                    </a:cubicBezTo>
                    <a:cubicBezTo>
                      <a:pt x="100" y="2587"/>
                      <a:pt x="111" y="2584"/>
                      <a:pt x="122" y="2579"/>
                    </a:cubicBezTo>
                    <a:lnTo>
                      <a:pt x="2310" y="1363"/>
                    </a:lnTo>
                    <a:cubicBezTo>
                      <a:pt x="2371" y="1332"/>
                      <a:pt x="2371" y="1241"/>
                      <a:pt x="2310" y="1211"/>
                    </a:cubicBezTo>
                    <a:lnTo>
                      <a:pt x="122" y="25"/>
                    </a:lnTo>
                    <a:cubicBezTo>
                      <a:pt x="104" y="8"/>
                      <a:pt x="86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4"/>
              <p:cNvSpPr/>
              <p:nvPr/>
            </p:nvSpPr>
            <p:spPr>
              <a:xfrm>
                <a:off x="1593812" y="3707400"/>
                <a:ext cx="82783" cy="12316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946" fill="none" extrusionOk="0">
                    <a:moveTo>
                      <a:pt x="1" y="547"/>
                    </a:moveTo>
                    <a:lnTo>
                      <a:pt x="1" y="1398"/>
                    </a:lnTo>
                    <a:lnTo>
                      <a:pt x="608" y="1398"/>
                    </a:lnTo>
                    <a:lnTo>
                      <a:pt x="1308" y="1946"/>
                    </a:lnTo>
                    <a:lnTo>
                      <a:pt x="1308" y="0"/>
                    </a:lnTo>
                    <a:lnTo>
                      <a:pt x="669" y="547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4"/>
              <p:cNvSpPr/>
              <p:nvPr/>
            </p:nvSpPr>
            <p:spPr>
              <a:xfrm>
                <a:off x="1715014" y="3734299"/>
                <a:ext cx="28924" cy="7126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26" fill="none" extrusionOk="0">
                    <a:moveTo>
                      <a:pt x="1" y="1"/>
                    </a:moveTo>
                    <a:cubicBezTo>
                      <a:pt x="1" y="1"/>
                      <a:pt x="456" y="548"/>
                      <a:pt x="1" y="1125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4"/>
              <p:cNvSpPr/>
              <p:nvPr/>
            </p:nvSpPr>
            <p:spPr>
              <a:xfrm>
                <a:off x="1749634" y="3717020"/>
                <a:ext cx="38544" cy="10582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672" fill="none" extrusionOk="0">
                    <a:moveTo>
                      <a:pt x="1" y="0"/>
                    </a:moveTo>
                    <a:cubicBezTo>
                      <a:pt x="1" y="0"/>
                      <a:pt x="609" y="821"/>
                      <a:pt x="1" y="1672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4"/>
              <p:cNvSpPr/>
              <p:nvPr/>
            </p:nvSpPr>
            <p:spPr>
              <a:xfrm>
                <a:off x="1780393" y="3690058"/>
                <a:ext cx="55885" cy="15974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524" fill="none" extrusionOk="0">
                    <a:moveTo>
                      <a:pt x="1" y="1"/>
                    </a:moveTo>
                    <a:cubicBezTo>
                      <a:pt x="1" y="1"/>
                      <a:pt x="882" y="1247"/>
                      <a:pt x="1" y="2524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4"/>
              <p:cNvSpPr/>
              <p:nvPr/>
            </p:nvSpPr>
            <p:spPr>
              <a:xfrm>
                <a:off x="1586091" y="3482274"/>
                <a:ext cx="184686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29181" h="1" fill="none" extrusionOk="0">
                    <a:moveTo>
                      <a:pt x="1" y="1"/>
                    </a:moveTo>
                    <a:lnTo>
                      <a:pt x="29181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4"/>
              <p:cNvSpPr/>
              <p:nvPr/>
            </p:nvSpPr>
            <p:spPr>
              <a:xfrm>
                <a:off x="1561091" y="3443857"/>
                <a:ext cx="67404" cy="67341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64" extrusionOk="0">
                    <a:moveTo>
                      <a:pt x="518" y="0"/>
                    </a:moveTo>
                    <a:cubicBezTo>
                      <a:pt x="244" y="0"/>
                      <a:pt x="1" y="243"/>
                      <a:pt x="1" y="547"/>
                    </a:cubicBezTo>
                    <a:cubicBezTo>
                      <a:pt x="1" y="821"/>
                      <a:pt x="244" y="1064"/>
                      <a:pt x="518" y="1064"/>
                    </a:cubicBezTo>
                    <a:cubicBezTo>
                      <a:pt x="822" y="1064"/>
                      <a:pt x="1065" y="821"/>
                      <a:pt x="1065" y="547"/>
                    </a:cubicBezTo>
                    <a:cubicBezTo>
                      <a:pt x="1065" y="243"/>
                      <a:pt x="822" y="0"/>
                      <a:pt x="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D6D426F-9D81-C5E9-26B0-54E08E24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788" y="2319473"/>
            <a:ext cx="3620887" cy="363000"/>
          </a:xfrm>
        </p:spPr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Terimakasih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PENJELASAN SINGKAT APLIKASI</a:t>
            </a:r>
            <a:endParaRPr sz="3200" dirty="0"/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F0B4663-A84A-3FEF-B68C-EA71489A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8"/>
          <p:cNvSpPr txBox="1">
            <a:spLocks noGrp="1"/>
          </p:cNvSpPr>
          <p:nvPr>
            <p:ph type="subTitle" idx="1"/>
          </p:nvPr>
        </p:nvSpPr>
        <p:spPr>
          <a:xfrm>
            <a:off x="539525" y="1272670"/>
            <a:ext cx="8064900" cy="32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Kalkulator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r>
              <a:rPr lang="en-US" sz="2400" dirty="0"/>
              <a:t>.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Android Studio 4.1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Java. Pada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user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menginput</a:t>
            </a:r>
            <a:r>
              <a:rPr lang="en-US" sz="2400" dirty="0"/>
              <a:t> </a:t>
            </a:r>
            <a:r>
              <a:rPr lang="en-US" sz="2400" dirty="0" err="1"/>
              <a:t>bilangan</a:t>
            </a:r>
            <a:r>
              <a:rPr lang="en-US" sz="2400" dirty="0"/>
              <a:t> dan </a:t>
            </a:r>
            <a:r>
              <a:rPr lang="en-US" sz="2400" dirty="0" err="1"/>
              <a:t>operasi</a:t>
            </a:r>
            <a:r>
              <a:rPr lang="en-US" sz="2400" dirty="0"/>
              <a:t> yang </a:t>
            </a:r>
            <a:r>
              <a:rPr lang="en-US" sz="2400" dirty="0" err="1"/>
              <a:t>diinginkan</a:t>
            </a:r>
            <a:r>
              <a:rPr lang="en-US" sz="2400" dirty="0"/>
              <a:t>. </a:t>
            </a:r>
            <a:r>
              <a:rPr lang="en-US" sz="2400" dirty="0" err="1"/>
              <a:t>Selanjutnya</a:t>
            </a:r>
            <a:r>
              <a:rPr lang="en-US" sz="2400" dirty="0"/>
              <a:t>, input dan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r>
              <a:rPr lang="en-US" sz="2400" dirty="0"/>
              <a:t> pada screen / </a:t>
            </a:r>
            <a:r>
              <a:rPr lang="en-US" sz="2400" dirty="0" err="1"/>
              <a:t>layar</a:t>
            </a:r>
            <a:r>
              <a:rPr lang="en-US" sz="24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endParaRPr lang="en-US" sz="2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"/>
              <a:buFont typeface="Arial"/>
              <a:buNone/>
            </a:pPr>
            <a:r>
              <a:rPr lang="en-US" sz="2400" dirty="0"/>
              <a:t>Source code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bersumber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tutorial </a:t>
            </a:r>
            <a:r>
              <a:rPr lang="en-US" sz="2400" dirty="0" err="1"/>
              <a:t>Youtube</a:t>
            </a:r>
            <a:r>
              <a:rPr lang="en-US" sz="2400" dirty="0"/>
              <a:t>. </a:t>
            </a:r>
            <a:endParaRPr sz="2400" dirty="0"/>
          </a:p>
        </p:txBody>
      </p:sp>
      <p:sp>
        <p:nvSpPr>
          <p:cNvPr id="1350" name="Google Shape;1350;p88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KALKULATOR</a:t>
            </a:r>
            <a:endParaRPr dirty="0"/>
          </a:p>
        </p:txBody>
      </p:sp>
      <p:grpSp>
        <p:nvGrpSpPr>
          <p:cNvPr id="1351" name="Google Shape;1351;p88"/>
          <p:cNvGrpSpPr/>
          <p:nvPr/>
        </p:nvGrpSpPr>
        <p:grpSpPr>
          <a:xfrm rot="-608266">
            <a:off x="615603" y="252146"/>
            <a:ext cx="692367" cy="692431"/>
            <a:chOff x="4231275" y="1599750"/>
            <a:chExt cx="692428" cy="692493"/>
          </a:xfrm>
        </p:grpSpPr>
        <p:sp>
          <p:nvSpPr>
            <p:cNvPr id="1352" name="Google Shape;1352;p88"/>
            <p:cNvSpPr/>
            <p:nvPr/>
          </p:nvSpPr>
          <p:spPr>
            <a:xfrm>
              <a:off x="4231275" y="1599750"/>
              <a:ext cx="692428" cy="692493"/>
            </a:xfrm>
            <a:custGeom>
              <a:avLst/>
              <a:gdLst/>
              <a:ahLst/>
              <a:cxnLst/>
              <a:rect l="l" t="t" r="r" b="b"/>
              <a:pathLst>
                <a:path w="8177" h="8178" fill="none" extrusionOk="0">
                  <a:moveTo>
                    <a:pt x="7721" y="3223"/>
                  </a:moveTo>
                  <a:cubicBezTo>
                    <a:pt x="8177" y="5229"/>
                    <a:pt x="6961" y="7235"/>
                    <a:pt x="4955" y="7721"/>
                  </a:cubicBezTo>
                  <a:cubicBezTo>
                    <a:pt x="2949" y="8177"/>
                    <a:pt x="943" y="6961"/>
                    <a:pt x="487" y="4955"/>
                  </a:cubicBezTo>
                  <a:cubicBezTo>
                    <a:pt x="0" y="2949"/>
                    <a:pt x="1247" y="943"/>
                    <a:pt x="3222" y="457"/>
                  </a:cubicBezTo>
                  <a:cubicBezTo>
                    <a:pt x="5229" y="1"/>
                    <a:pt x="7235" y="1247"/>
                    <a:pt x="7721" y="32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4411473" y="1759369"/>
              <a:ext cx="332115" cy="342351"/>
            </a:xfrm>
            <a:custGeom>
              <a:avLst/>
              <a:gdLst/>
              <a:ahLst/>
              <a:cxnLst/>
              <a:rect l="l" t="t" r="r" b="b"/>
              <a:pathLst>
                <a:path w="3922" h="4043" fill="none" extrusionOk="0">
                  <a:moveTo>
                    <a:pt x="3921" y="4043"/>
                  </a:moveTo>
                  <a:cubicBezTo>
                    <a:pt x="3921" y="3161"/>
                    <a:pt x="3344" y="2219"/>
                    <a:pt x="2523" y="1915"/>
                  </a:cubicBezTo>
                  <a:cubicBezTo>
                    <a:pt x="2827" y="1733"/>
                    <a:pt x="3009" y="1399"/>
                    <a:pt x="3009" y="1034"/>
                  </a:cubicBezTo>
                  <a:cubicBezTo>
                    <a:pt x="3009" y="456"/>
                    <a:pt x="2553" y="0"/>
                    <a:pt x="1976" y="0"/>
                  </a:cubicBezTo>
                  <a:cubicBezTo>
                    <a:pt x="1398" y="0"/>
                    <a:pt x="912" y="456"/>
                    <a:pt x="912" y="1034"/>
                  </a:cubicBezTo>
                  <a:cubicBezTo>
                    <a:pt x="912" y="1399"/>
                    <a:pt x="1125" y="1733"/>
                    <a:pt x="1398" y="1915"/>
                  </a:cubicBezTo>
                  <a:cubicBezTo>
                    <a:pt x="608" y="2219"/>
                    <a:pt x="0" y="3161"/>
                    <a:pt x="0" y="40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APLIKASI</a:t>
            </a:r>
            <a:endParaRPr dirty="0"/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F0B4663-A84A-3FEF-B68C-EA71489A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AWAL</a:t>
            </a:r>
            <a:endParaRPr dirty="0"/>
          </a:p>
        </p:txBody>
      </p:sp>
      <p:sp>
        <p:nvSpPr>
          <p:cNvPr id="1447" name="Google Shape;1447;p91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Menampilkan keyboard angka &amp; operasi matematika, serta layar / screen untuk menampilkan input dan hasilnya.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F4C036-0C54-C8CE-0AD4-D0939D952353}"/>
              </a:ext>
            </a:extLst>
          </p:cNvPr>
          <p:cNvGrpSpPr/>
          <p:nvPr/>
        </p:nvGrpSpPr>
        <p:grpSpPr>
          <a:xfrm>
            <a:off x="5767594" y="386922"/>
            <a:ext cx="2089051" cy="4239945"/>
            <a:chOff x="5754267" y="824869"/>
            <a:chExt cx="2089051" cy="4239945"/>
          </a:xfrm>
        </p:grpSpPr>
        <p:sp>
          <p:nvSpPr>
            <p:cNvPr id="1449" name="Google Shape;1449;p91"/>
            <p:cNvSpPr/>
            <p:nvPr/>
          </p:nvSpPr>
          <p:spPr>
            <a:xfrm>
              <a:off x="5754267" y="824869"/>
              <a:ext cx="2087471" cy="4239945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91"/>
            <p:cNvSpPr/>
            <p:nvPr/>
          </p:nvSpPr>
          <p:spPr>
            <a:xfrm>
              <a:off x="5815766" y="1129482"/>
              <a:ext cx="2027552" cy="80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1"/>
            <p:cNvSpPr/>
            <p:nvPr/>
          </p:nvSpPr>
          <p:spPr>
            <a:xfrm>
              <a:off x="5902349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1"/>
            <p:cNvSpPr/>
            <p:nvPr/>
          </p:nvSpPr>
          <p:spPr>
            <a:xfrm>
              <a:off x="5978116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1"/>
            <p:cNvSpPr/>
            <p:nvPr/>
          </p:nvSpPr>
          <p:spPr>
            <a:xfrm>
              <a:off x="6055263" y="934122"/>
              <a:ext cx="33877" cy="60385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E4E9D8-CC15-3E05-62F1-84BA1F908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54" t="4053" r="654" b="4579"/>
            <a:stretch/>
          </p:blipFill>
          <p:spPr>
            <a:xfrm>
              <a:off x="5873074" y="1230360"/>
              <a:ext cx="1849855" cy="36642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TAMPILAN SETELAH INPUT DIMASUKKAN</a:t>
            </a:r>
            <a:endParaRPr sz="2400" dirty="0"/>
          </a:p>
        </p:txBody>
      </p:sp>
      <p:sp>
        <p:nvSpPr>
          <p:cNvPr id="1447" name="Google Shape;1447;p91"/>
          <p:cNvSpPr txBox="1">
            <a:spLocks noGrp="1"/>
          </p:cNvSpPr>
          <p:nvPr>
            <p:ph type="body" idx="1"/>
          </p:nvPr>
        </p:nvSpPr>
        <p:spPr>
          <a:xfrm>
            <a:off x="701975" y="2319317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berupa angka dan operasi akan muncul pada layar</a:t>
            </a:r>
            <a:endParaRPr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25DEDD-F467-D1B2-9247-E5ABF885B15A}"/>
              </a:ext>
            </a:extLst>
          </p:cNvPr>
          <p:cNvGrpSpPr/>
          <p:nvPr/>
        </p:nvGrpSpPr>
        <p:grpSpPr>
          <a:xfrm>
            <a:off x="5767594" y="386922"/>
            <a:ext cx="2089051" cy="4239945"/>
            <a:chOff x="5754267" y="824869"/>
            <a:chExt cx="2089051" cy="4239945"/>
          </a:xfrm>
        </p:grpSpPr>
        <p:sp>
          <p:nvSpPr>
            <p:cNvPr id="61" name="Google Shape;1449;p91">
              <a:extLst>
                <a:ext uri="{FF2B5EF4-FFF2-40B4-BE49-F238E27FC236}">
                  <a16:creationId xmlns:a16="http://schemas.microsoft.com/office/drawing/2014/main" id="{E14A9B45-5DBB-810E-7111-51BDE27D4ED6}"/>
                </a:ext>
              </a:extLst>
            </p:cNvPr>
            <p:cNvSpPr/>
            <p:nvPr/>
          </p:nvSpPr>
          <p:spPr>
            <a:xfrm>
              <a:off x="5754267" y="824869"/>
              <a:ext cx="2087471" cy="4239945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53;p91">
              <a:extLst>
                <a:ext uri="{FF2B5EF4-FFF2-40B4-BE49-F238E27FC236}">
                  <a16:creationId xmlns:a16="http://schemas.microsoft.com/office/drawing/2014/main" id="{D9C3D3C0-CE15-2303-3797-131FE41C2228}"/>
                </a:ext>
              </a:extLst>
            </p:cNvPr>
            <p:cNvSpPr/>
            <p:nvPr/>
          </p:nvSpPr>
          <p:spPr>
            <a:xfrm>
              <a:off x="5815766" y="1129482"/>
              <a:ext cx="2027552" cy="80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5;p91">
              <a:extLst>
                <a:ext uri="{FF2B5EF4-FFF2-40B4-BE49-F238E27FC236}">
                  <a16:creationId xmlns:a16="http://schemas.microsoft.com/office/drawing/2014/main" id="{D71BFC6D-D939-9ED8-08E5-0515D36A9294}"/>
                </a:ext>
              </a:extLst>
            </p:cNvPr>
            <p:cNvSpPr/>
            <p:nvPr/>
          </p:nvSpPr>
          <p:spPr>
            <a:xfrm>
              <a:off x="5902349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6;p91">
              <a:extLst>
                <a:ext uri="{FF2B5EF4-FFF2-40B4-BE49-F238E27FC236}">
                  <a16:creationId xmlns:a16="http://schemas.microsoft.com/office/drawing/2014/main" id="{826ED439-D990-CAAD-AC06-FE34305501CA}"/>
                </a:ext>
              </a:extLst>
            </p:cNvPr>
            <p:cNvSpPr/>
            <p:nvPr/>
          </p:nvSpPr>
          <p:spPr>
            <a:xfrm>
              <a:off x="5978116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7;p91">
              <a:extLst>
                <a:ext uri="{FF2B5EF4-FFF2-40B4-BE49-F238E27FC236}">
                  <a16:creationId xmlns:a16="http://schemas.microsoft.com/office/drawing/2014/main" id="{C1114F25-2FA2-5C1C-3BC4-78EEFFD81472}"/>
                </a:ext>
              </a:extLst>
            </p:cNvPr>
            <p:cNvSpPr/>
            <p:nvPr/>
          </p:nvSpPr>
          <p:spPr>
            <a:xfrm>
              <a:off x="6055263" y="934122"/>
              <a:ext cx="33877" cy="60385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7C009FF-9961-34A3-0D3F-0B0494D2E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17" b="4317"/>
            <a:stretch/>
          </p:blipFill>
          <p:spPr>
            <a:xfrm>
              <a:off x="5873074" y="1230360"/>
              <a:ext cx="1849855" cy="36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63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TAMPILAN SETELAH INPUT DIHITUNG</a:t>
            </a:r>
            <a:endParaRPr sz="2400" dirty="0"/>
          </a:p>
        </p:txBody>
      </p:sp>
      <p:sp>
        <p:nvSpPr>
          <p:cNvPr id="1447" name="Google Shape;1447;p91"/>
          <p:cNvSpPr txBox="1">
            <a:spLocks noGrp="1"/>
          </p:cNvSpPr>
          <p:nvPr>
            <p:ph type="body" idx="1"/>
          </p:nvPr>
        </p:nvSpPr>
        <p:spPr>
          <a:xfrm>
            <a:off x="701975" y="2319317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Layar memunculkan hasil dari inputan yang sudah dimasukkan</a:t>
            </a:r>
            <a:endParaRPr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89367D-DA67-7CF6-D428-0DCE4AEF32A5}"/>
              </a:ext>
            </a:extLst>
          </p:cNvPr>
          <p:cNvGrpSpPr/>
          <p:nvPr/>
        </p:nvGrpSpPr>
        <p:grpSpPr>
          <a:xfrm>
            <a:off x="5767594" y="386922"/>
            <a:ext cx="2089051" cy="4239945"/>
            <a:chOff x="5754267" y="824869"/>
            <a:chExt cx="2089051" cy="4239945"/>
          </a:xfrm>
        </p:grpSpPr>
        <p:sp>
          <p:nvSpPr>
            <p:cNvPr id="61" name="Google Shape;1449;p91">
              <a:extLst>
                <a:ext uri="{FF2B5EF4-FFF2-40B4-BE49-F238E27FC236}">
                  <a16:creationId xmlns:a16="http://schemas.microsoft.com/office/drawing/2014/main" id="{EC37511C-4507-701E-E375-FEFA0705CE43}"/>
                </a:ext>
              </a:extLst>
            </p:cNvPr>
            <p:cNvSpPr/>
            <p:nvPr/>
          </p:nvSpPr>
          <p:spPr>
            <a:xfrm>
              <a:off x="5754267" y="824869"/>
              <a:ext cx="2087471" cy="4239945"/>
            </a:xfrm>
            <a:prstGeom prst="roundRect">
              <a:avLst>
                <a:gd name="adj" fmla="val 48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453;p91">
              <a:extLst>
                <a:ext uri="{FF2B5EF4-FFF2-40B4-BE49-F238E27FC236}">
                  <a16:creationId xmlns:a16="http://schemas.microsoft.com/office/drawing/2014/main" id="{BEB57489-3660-DB7E-4D77-6F023BDE0F31}"/>
                </a:ext>
              </a:extLst>
            </p:cNvPr>
            <p:cNvSpPr/>
            <p:nvPr/>
          </p:nvSpPr>
          <p:spPr>
            <a:xfrm>
              <a:off x="5815766" y="1129482"/>
              <a:ext cx="2027552" cy="80"/>
            </a:xfrm>
            <a:custGeom>
              <a:avLst/>
              <a:gdLst/>
              <a:ahLst/>
              <a:cxnLst/>
              <a:rect l="l" t="t" r="r" b="b"/>
              <a:pathLst>
                <a:path w="74288" h="1" fill="none" extrusionOk="0">
                  <a:moveTo>
                    <a:pt x="0" y="1"/>
                  </a:moveTo>
                  <a:lnTo>
                    <a:pt x="74287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5;p91">
              <a:extLst>
                <a:ext uri="{FF2B5EF4-FFF2-40B4-BE49-F238E27FC236}">
                  <a16:creationId xmlns:a16="http://schemas.microsoft.com/office/drawing/2014/main" id="{B0237812-2090-99C0-9A12-D4A6FFDE4585}"/>
                </a:ext>
              </a:extLst>
            </p:cNvPr>
            <p:cNvSpPr/>
            <p:nvPr/>
          </p:nvSpPr>
          <p:spPr>
            <a:xfrm>
              <a:off x="5902349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153"/>
                    <a:pt x="608" y="1"/>
                    <a:pt x="396" y="1"/>
                  </a:cubicBezTo>
                  <a:cubicBezTo>
                    <a:pt x="183" y="1"/>
                    <a:pt x="1" y="153"/>
                    <a:pt x="1" y="396"/>
                  </a:cubicBezTo>
                  <a:cubicBezTo>
                    <a:pt x="1" y="609"/>
                    <a:pt x="183" y="761"/>
                    <a:pt x="396" y="761"/>
                  </a:cubicBezTo>
                  <a:cubicBezTo>
                    <a:pt x="608" y="761"/>
                    <a:pt x="791" y="609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6;p91">
              <a:extLst>
                <a:ext uri="{FF2B5EF4-FFF2-40B4-BE49-F238E27FC236}">
                  <a16:creationId xmlns:a16="http://schemas.microsoft.com/office/drawing/2014/main" id="{D96310DA-EE7C-5C08-0D2A-E537F35AC2F5}"/>
                </a:ext>
              </a:extLst>
            </p:cNvPr>
            <p:cNvSpPr/>
            <p:nvPr/>
          </p:nvSpPr>
          <p:spPr>
            <a:xfrm>
              <a:off x="5978116" y="934122"/>
              <a:ext cx="35212" cy="60385"/>
            </a:xfrm>
            <a:custGeom>
              <a:avLst/>
              <a:gdLst/>
              <a:ahLst/>
              <a:cxnLst/>
              <a:rect l="l" t="t" r="r" b="b"/>
              <a:pathLst>
                <a:path w="791" h="761" fill="none" extrusionOk="0">
                  <a:moveTo>
                    <a:pt x="791" y="396"/>
                  </a:moveTo>
                  <a:cubicBezTo>
                    <a:pt x="791" y="609"/>
                    <a:pt x="609" y="761"/>
                    <a:pt x="396" y="761"/>
                  </a:cubicBezTo>
                  <a:cubicBezTo>
                    <a:pt x="183" y="761"/>
                    <a:pt x="1" y="609"/>
                    <a:pt x="1" y="396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91" y="153"/>
                    <a:pt x="791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7;p91">
              <a:extLst>
                <a:ext uri="{FF2B5EF4-FFF2-40B4-BE49-F238E27FC236}">
                  <a16:creationId xmlns:a16="http://schemas.microsoft.com/office/drawing/2014/main" id="{7D2A31E8-69E2-1A88-6EFE-5ACF9B3A2738}"/>
                </a:ext>
              </a:extLst>
            </p:cNvPr>
            <p:cNvSpPr/>
            <p:nvPr/>
          </p:nvSpPr>
          <p:spPr>
            <a:xfrm>
              <a:off x="6055263" y="934122"/>
              <a:ext cx="33877" cy="60385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609"/>
                    <a:pt x="608" y="761"/>
                    <a:pt x="395" y="761"/>
                  </a:cubicBezTo>
                  <a:cubicBezTo>
                    <a:pt x="183" y="761"/>
                    <a:pt x="0" y="609"/>
                    <a:pt x="0" y="396"/>
                  </a:cubicBezTo>
                  <a:cubicBezTo>
                    <a:pt x="0" y="153"/>
                    <a:pt x="183" y="1"/>
                    <a:pt x="395" y="1"/>
                  </a:cubicBezTo>
                  <a:cubicBezTo>
                    <a:pt x="608" y="1"/>
                    <a:pt x="760" y="153"/>
                    <a:pt x="760" y="3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4C6873F-F547-C76D-93A1-F858452EA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17" b="4317"/>
            <a:stretch/>
          </p:blipFill>
          <p:spPr>
            <a:xfrm>
              <a:off x="5873074" y="1230360"/>
              <a:ext cx="1849855" cy="36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37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0"/>
          <p:cNvSpPr/>
          <p:nvPr/>
        </p:nvSpPr>
        <p:spPr>
          <a:xfrm>
            <a:off x="3505600" y="713225"/>
            <a:ext cx="2132787" cy="2132787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0"/>
          <p:cNvSpPr txBox="1">
            <a:spLocks noGrp="1"/>
          </p:cNvSpPr>
          <p:nvPr>
            <p:ph type="title"/>
          </p:nvPr>
        </p:nvSpPr>
        <p:spPr>
          <a:xfrm>
            <a:off x="749655" y="2981664"/>
            <a:ext cx="76446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LANGKAH PEMBUATAN</a:t>
            </a:r>
            <a:endParaRPr dirty="0"/>
          </a:p>
        </p:txBody>
      </p:sp>
      <p:sp>
        <p:nvSpPr>
          <p:cNvPr id="1389" name="Google Shape;1389;p90"/>
          <p:cNvSpPr txBox="1">
            <a:spLocks noGrp="1"/>
          </p:cNvSpPr>
          <p:nvPr>
            <p:ph type="title" idx="2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91" name="Google Shape;1391;p90"/>
          <p:cNvGrpSpPr/>
          <p:nvPr/>
        </p:nvGrpSpPr>
        <p:grpSpPr>
          <a:xfrm>
            <a:off x="1414861" y="1148703"/>
            <a:ext cx="709302" cy="709356"/>
            <a:chOff x="1074511" y="925228"/>
            <a:chExt cx="709302" cy="709356"/>
          </a:xfrm>
        </p:grpSpPr>
        <p:sp>
          <p:nvSpPr>
            <p:cNvPr id="1392" name="Google Shape;1392;p90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0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0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90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1396" name="Google Shape;1396;p90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0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0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avLst/>
              <a:gdLst/>
              <a:ahLst/>
              <a:cxnLst/>
              <a:rect l="l" t="t" r="r" b="b"/>
              <a:pathLst>
                <a:path w="1855" h="1855" fill="none" extrusionOk="0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0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avLst/>
              <a:gdLst/>
              <a:ahLst/>
              <a:cxnLst/>
              <a:rect l="l" t="t" r="r" b="b"/>
              <a:pathLst>
                <a:path w="12615" h="10761" fill="none" extrusionOk="0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F0B4663-A84A-3FEF-B68C-EA71489A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5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92"/>
          <p:cNvPicPr preferRelativeResize="0"/>
          <p:nvPr/>
        </p:nvPicPr>
        <p:blipFill rotWithShape="1">
          <a:blip r:embed="rId3"/>
          <a:srcRect l="63" t="43" r="65865" b="56712"/>
          <a:stretch/>
        </p:blipFill>
        <p:spPr>
          <a:xfrm>
            <a:off x="539500" y="1547150"/>
            <a:ext cx="4035600" cy="287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92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New Project</a:t>
            </a:r>
            <a:endParaRPr dirty="0"/>
          </a:p>
        </p:txBody>
      </p:sp>
      <p:sp>
        <p:nvSpPr>
          <p:cNvPr id="1496" name="Google Shape;1496;p92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New Project untuk aplikasi kalkulator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182</Words>
  <Application>Microsoft Office PowerPoint</Application>
  <PresentationFormat>On-screen Show (16:9)</PresentationFormat>
  <Paragraphs>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 Black</vt:lpstr>
      <vt:lpstr>Montserrat</vt:lpstr>
      <vt:lpstr>Arial</vt:lpstr>
      <vt:lpstr>Quicksand</vt:lpstr>
      <vt:lpstr>Roboto Condensed Light</vt:lpstr>
      <vt:lpstr>World Usability Day by Slidesgo</vt:lpstr>
      <vt:lpstr>APLIKASI KALKULATOR SEDERHANA</vt:lpstr>
      <vt:lpstr>PENJELASAN SINGKAT APLIKASI</vt:lpstr>
      <vt:lpstr>APLIKASI KALKULATOR</vt:lpstr>
      <vt:lpstr>TAMPILAN APLIKASI</vt:lpstr>
      <vt:lpstr>TAMPILAN AWAL</vt:lpstr>
      <vt:lpstr>TAMPILAN SETELAH INPUT DIMASUKKAN</vt:lpstr>
      <vt:lpstr>TAMPILAN SETELAH INPUT DIHITUNG</vt:lpstr>
      <vt:lpstr>LANGKAH PEMBUATAN</vt:lpstr>
      <vt:lpstr>Membuat New Project</vt:lpstr>
      <vt:lpstr>Mengelola Manifest </vt:lpstr>
      <vt:lpstr>Mengelola Tampilan / Layout Aplikasi </vt:lpstr>
      <vt:lpstr>Membuat Class Main</vt:lpstr>
      <vt:lpstr>DEMO PROGRAM</vt:lpstr>
      <vt:lpstr>Sekian dan 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KBBI</dc:title>
  <dc:creator>LENOVO</dc:creator>
  <cp:lastModifiedBy>LENOVO</cp:lastModifiedBy>
  <cp:revision>2</cp:revision>
  <dcterms:modified xsi:type="dcterms:W3CDTF">2022-07-04T17:41:58Z</dcterms:modified>
</cp:coreProperties>
</file>